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916832"/>
          </a:xfrm>
        </p:spPr>
        <p:txBody>
          <a:bodyPr>
            <a:noAutofit/>
          </a:bodyPr>
          <a:lstStyle/>
          <a:p>
            <a:pPr algn="ctr"/>
            <a:r>
              <a:rPr lang="es-CL" sz="5400" dirty="0" smtClean="0"/>
              <a:t/>
            </a:r>
            <a:br>
              <a:rPr lang="es-CL" sz="5400" dirty="0" smtClean="0"/>
            </a:br>
            <a:r>
              <a:rPr lang="es-CL" sz="5400" dirty="0"/>
              <a:t/>
            </a:r>
            <a:br>
              <a:rPr lang="es-CL" sz="5400" dirty="0"/>
            </a:br>
            <a:r>
              <a:rPr lang="es-CL" sz="5400" dirty="0" smtClean="0"/>
              <a:t/>
            </a:r>
            <a:br>
              <a:rPr lang="es-CL" sz="5400" dirty="0" smtClean="0"/>
            </a:br>
            <a:r>
              <a:rPr lang="es-CL" sz="5400" dirty="0"/>
              <a:t/>
            </a:r>
            <a:br>
              <a:rPr lang="es-CL" sz="5400" dirty="0"/>
            </a:br>
            <a:r>
              <a:rPr lang="es-CL" sz="5400" dirty="0" smtClean="0">
                <a:solidFill>
                  <a:schemeClr val="accent2"/>
                </a:solidFill>
              </a:rPr>
              <a:t>Cuaresma y </a:t>
            </a:r>
            <a:br>
              <a:rPr lang="es-CL" sz="5400" dirty="0" smtClean="0">
                <a:solidFill>
                  <a:schemeClr val="accent2"/>
                </a:solidFill>
              </a:rPr>
            </a:br>
            <a:r>
              <a:rPr lang="es-CL" sz="5400" dirty="0" smtClean="0">
                <a:solidFill>
                  <a:schemeClr val="accent2"/>
                </a:solidFill>
              </a:rPr>
              <a:t>semana santa</a:t>
            </a:r>
            <a:endParaRPr lang="es-CL" sz="5400" dirty="0">
              <a:solidFill>
                <a:schemeClr val="accent2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endParaRPr lang="es-CL" dirty="0"/>
          </a:p>
          <a:p>
            <a:r>
              <a:rPr lang="es-CL" dirty="0" smtClean="0"/>
              <a:t>Durante este tiempo recordamos que Jesús entregó su vida para mostrarnos su infinito amor por nosotros.</a:t>
            </a:r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33056"/>
            <a:ext cx="3888432" cy="273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26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7200" dirty="0" smtClean="0">
                <a:solidFill>
                  <a:schemeClr val="accent2"/>
                </a:solidFill>
              </a:rPr>
              <a:t>cuaresma</a:t>
            </a:r>
            <a:endParaRPr lang="es-CL" sz="7200" dirty="0">
              <a:solidFill>
                <a:schemeClr val="accent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sz="2800" dirty="0" smtClean="0"/>
              <a:t>La cuaresma es un tiempo que dura </a:t>
            </a:r>
            <a:r>
              <a:rPr lang="es-CL" sz="2800" dirty="0" smtClean="0">
                <a:solidFill>
                  <a:srgbClr val="FF0000"/>
                </a:solidFill>
              </a:rPr>
              <a:t>40</a:t>
            </a:r>
            <a:r>
              <a:rPr lang="es-CL" sz="2800" dirty="0" smtClean="0"/>
              <a:t> días, en el que nos preparamos para celebrar la </a:t>
            </a:r>
            <a:r>
              <a:rPr lang="es-CL" sz="2800" dirty="0" smtClean="0">
                <a:solidFill>
                  <a:srgbClr val="FF0000"/>
                </a:solidFill>
              </a:rPr>
              <a:t>semana santa y la pascua</a:t>
            </a:r>
            <a:r>
              <a:rPr lang="es-CL" sz="2800" dirty="0" smtClean="0"/>
              <a:t>.</a:t>
            </a:r>
            <a:endParaRPr lang="es-CL" sz="2800" dirty="0"/>
          </a:p>
          <a:p>
            <a:pPr marL="0" indent="0">
              <a:buNone/>
            </a:pPr>
            <a:endParaRPr lang="es-CL" sz="2800" dirty="0" smtClean="0"/>
          </a:p>
          <a:p>
            <a:pPr marL="0" indent="0">
              <a:buNone/>
            </a:pPr>
            <a:r>
              <a:rPr lang="es-CL" sz="2800" dirty="0"/>
              <a:t> </a:t>
            </a:r>
            <a:r>
              <a:rPr lang="es-CL" sz="2800" dirty="0" smtClean="0"/>
              <a:t> </a:t>
            </a:r>
            <a:endParaRPr lang="es-CL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29000"/>
            <a:ext cx="5621337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315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 smtClean="0"/>
              <a:t>  </a:t>
            </a:r>
            <a:r>
              <a:rPr lang="es-CL" sz="6000" dirty="0" smtClean="0">
                <a:solidFill>
                  <a:srgbClr val="92D050"/>
                </a:solidFill>
              </a:rPr>
              <a:t>Domingo de ramos </a:t>
            </a:r>
            <a:endParaRPr lang="es-CL" sz="8800" dirty="0">
              <a:solidFill>
                <a:srgbClr val="92D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 Se recuerda la entrada de Jesús a Jerusalén y el anuncio de su pasión.</a:t>
            </a:r>
          </a:p>
          <a:p>
            <a:endParaRPr lang="es-CL" dirty="0"/>
          </a:p>
          <a:p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6"/>
            <a:ext cx="6408712" cy="415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307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08760"/>
          </a:xfrm>
        </p:spPr>
        <p:txBody>
          <a:bodyPr>
            <a:noAutofit/>
          </a:bodyPr>
          <a:lstStyle/>
          <a:p>
            <a:pPr algn="ctr"/>
            <a:r>
              <a:rPr lang="es-CL" sz="4800" dirty="0" smtClean="0">
                <a:solidFill>
                  <a:srgbClr val="FF0000"/>
                </a:solidFill>
              </a:rPr>
              <a:t>       </a:t>
            </a:r>
            <a:br>
              <a:rPr lang="es-CL" sz="4800" dirty="0" smtClean="0">
                <a:solidFill>
                  <a:srgbClr val="FF0000"/>
                </a:solidFill>
              </a:rPr>
            </a:br>
            <a:r>
              <a:rPr lang="es-CL" sz="4800" dirty="0">
                <a:solidFill>
                  <a:srgbClr val="FF0000"/>
                </a:solidFill>
              </a:rPr>
              <a:t/>
            </a:r>
            <a:br>
              <a:rPr lang="es-CL" sz="4800" dirty="0">
                <a:solidFill>
                  <a:srgbClr val="FF0000"/>
                </a:solidFill>
              </a:rPr>
            </a:br>
            <a:r>
              <a:rPr lang="es-CL" sz="4800" dirty="0" smtClean="0">
                <a:solidFill>
                  <a:srgbClr val="FF0000"/>
                </a:solidFill>
              </a:rPr>
              <a:t/>
            </a:r>
            <a:br>
              <a:rPr lang="es-CL" sz="4800" dirty="0" smtClean="0">
                <a:solidFill>
                  <a:srgbClr val="FF0000"/>
                </a:solidFill>
              </a:rPr>
            </a:br>
            <a:r>
              <a:rPr lang="es-CL" sz="6000" dirty="0" smtClean="0">
                <a:solidFill>
                  <a:srgbClr val="FF0000"/>
                </a:solidFill>
              </a:rPr>
              <a:t>Jueves Santo</a:t>
            </a:r>
            <a:endParaRPr lang="es-CL" sz="6000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r>
              <a:rPr lang="es-CL" dirty="0" smtClean="0"/>
              <a:t>En la Última cena, Jesús se esconde en el Pan y el Vino para quedarse con nosotros en la Eucaristía.</a:t>
            </a:r>
          </a:p>
          <a:p>
            <a:endParaRPr lang="es-CL" dirty="0" smtClean="0"/>
          </a:p>
          <a:p>
            <a:pPr marL="0" indent="0">
              <a:buNone/>
            </a:pPr>
            <a:r>
              <a:rPr lang="es-CL" dirty="0"/>
              <a:t> </a:t>
            </a:r>
            <a:r>
              <a:rPr lang="es-CL" dirty="0" smtClean="0"/>
              <a:t>           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01008"/>
            <a:ext cx="561662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980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6000" dirty="0" smtClean="0">
                <a:solidFill>
                  <a:schemeClr val="accent6"/>
                </a:solidFill>
              </a:rPr>
              <a:t> Viernes Santo</a:t>
            </a:r>
            <a:endParaRPr lang="es-CL" sz="6000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Jesús fue sentenciado a muerte y crucificado. Murió por nosotros y con esto cumplió su promesa de amor.</a:t>
            </a:r>
          </a:p>
          <a:p>
            <a:endParaRPr lang="es-CL" dirty="0"/>
          </a:p>
          <a:p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0968"/>
            <a:ext cx="5112568" cy="333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359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68800"/>
          </a:xfrm>
        </p:spPr>
        <p:txBody>
          <a:bodyPr>
            <a:noAutofit/>
          </a:bodyPr>
          <a:lstStyle/>
          <a:p>
            <a:pPr algn="ctr"/>
            <a:r>
              <a:rPr lang="es-CL" sz="5400" dirty="0" smtClean="0">
                <a:solidFill>
                  <a:srgbClr val="FFFF00"/>
                </a:solidFill>
              </a:rPr>
              <a:t>Domingo de resurrección</a:t>
            </a:r>
            <a:endParaRPr lang="es-CL" sz="5400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r>
              <a:rPr lang="es-CL" dirty="0" smtClean="0"/>
              <a:t>Al tercer día, Jesús resucitó como lo había prometido, demostrándonos que Él es la verdad y la vida.</a:t>
            </a:r>
          </a:p>
          <a:p>
            <a:endParaRPr lang="es-CL" dirty="0"/>
          </a:p>
          <a:p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29000"/>
            <a:ext cx="4929312" cy="328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345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92</TotalTime>
  <Words>134</Words>
  <Application>Microsoft Office PowerPoint</Application>
  <PresentationFormat>Presentación en pantalla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Opulento</vt:lpstr>
      <vt:lpstr>    Cuaresma y  semana santa</vt:lpstr>
      <vt:lpstr>cuaresma</vt:lpstr>
      <vt:lpstr>  Domingo de ramos </vt:lpstr>
      <vt:lpstr>          Jueves Santo</vt:lpstr>
      <vt:lpstr> Viernes Santo</vt:lpstr>
      <vt:lpstr>Domingo de resurrección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de religión 6° básico A</dc:title>
  <dc:creator>angela</dc:creator>
  <cp:lastModifiedBy>Pau Miguel</cp:lastModifiedBy>
  <cp:revision>18</cp:revision>
  <dcterms:created xsi:type="dcterms:W3CDTF">2019-03-05T13:53:13Z</dcterms:created>
  <dcterms:modified xsi:type="dcterms:W3CDTF">2020-03-24T15:04:55Z</dcterms:modified>
</cp:coreProperties>
</file>