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AA6D3FA-4D20-45A7-9621-B5E862494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1168" y="5514535"/>
            <a:ext cx="8791575" cy="60139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CL" sz="3600" dirty="0">
                <a:solidFill>
                  <a:srgbClr val="FFC000"/>
                </a:solidFill>
              </a:rPr>
              <a:t>Te invitamos a realizar </a:t>
            </a:r>
            <a:r>
              <a:rPr lang="es-CL" sz="3600">
                <a:solidFill>
                  <a:srgbClr val="FFC000"/>
                </a:solidFill>
              </a:rPr>
              <a:t>esta misión</a:t>
            </a:r>
            <a:endParaRPr lang="es-CL" sz="3600" dirty="0">
              <a:solidFill>
                <a:srgbClr val="FFC000"/>
              </a:solidFill>
            </a:endParaRPr>
          </a:p>
        </p:txBody>
      </p:sp>
      <p:pic>
        <p:nvPicPr>
          <p:cNvPr id="5" name="Imagen 4" descr="Imagen que contiene texto, alimentos&#10;&#10;Descripción generada automáticamente">
            <a:extLst>
              <a:ext uri="{FF2B5EF4-FFF2-40B4-BE49-F238E27FC236}">
                <a16:creationId xmlns:a16="http://schemas.microsoft.com/office/drawing/2014/main" id="{825C9192-9B48-4D5F-9D6B-EDE0B1F33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6" y="276225"/>
            <a:ext cx="714375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48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81F7E93-5F06-44C7-AF06-4E4F9A6BF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5988" y="277028"/>
            <a:ext cx="8760024" cy="6303944"/>
          </a:xfrm>
        </p:spPr>
      </p:pic>
    </p:spTree>
    <p:extLst>
      <p:ext uri="{BB962C8B-B14F-4D97-AF65-F5344CB8AC3E}">
        <p14:creationId xmlns:p14="http://schemas.microsoft.com/office/powerpoint/2010/main" val="663746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C9DD96B-F77A-481E-BD68-674EFAF98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6542" y="251410"/>
            <a:ext cx="8918916" cy="6355180"/>
          </a:xfrm>
        </p:spPr>
      </p:pic>
    </p:spTree>
    <p:extLst>
      <p:ext uri="{BB962C8B-B14F-4D97-AF65-F5344CB8AC3E}">
        <p14:creationId xmlns:p14="http://schemas.microsoft.com/office/powerpoint/2010/main" val="1199468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B29036E-5CE4-4B3E-B0C9-39999E546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054" y="407525"/>
            <a:ext cx="8392986" cy="6042950"/>
          </a:xfrm>
        </p:spPr>
      </p:pic>
    </p:spTree>
    <p:extLst>
      <p:ext uri="{BB962C8B-B14F-4D97-AF65-F5344CB8AC3E}">
        <p14:creationId xmlns:p14="http://schemas.microsoft.com/office/powerpoint/2010/main" val="4134292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2A7B522-F251-48B8-8BFD-4AD8636B0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2812" y="232083"/>
            <a:ext cx="8806375" cy="6393834"/>
          </a:xfrm>
        </p:spPr>
      </p:pic>
    </p:spTree>
    <p:extLst>
      <p:ext uri="{BB962C8B-B14F-4D97-AF65-F5344CB8AC3E}">
        <p14:creationId xmlns:p14="http://schemas.microsoft.com/office/powerpoint/2010/main" val="3141452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7592EA92-3286-4F36-BA0A-C6FAEA681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078" y="217942"/>
            <a:ext cx="8969435" cy="6422116"/>
          </a:xfrm>
        </p:spPr>
      </p:pic>
    </p:spTree>
    <p:extLst>
      <p:ext uri="{BB962C8B-B14F-4D97-AF65-F5344CB8AC3E}">
        <p14:creationId xmlns:p14="http://schemas.microsoft.com/office/powerpoint/2010/main" val="21749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1C54A884-C676-426C-A334-526B50EE5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7519" y="220269"/>
            <a:ext cx="9030198" cy="6417461"/>
          </a:xfrm>
        </p:spPr>
      </p:pic>
    </p:spTree>
    <p:extLst>
      <p:ext uri="{BB962C8B-B14F-4D97-AF65-F5344CB8AC3E}">
        <p14:creationId xmlns:p14="http://schemas.microsoft.com/office/powerpoint/2010/main" val="175262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C0FA1D25-91A9-491C-BEE9-FF26D40A9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8117" y="200886"/>
            <a:ext cx="9067735" cy="6456228"/>
          </a:xfrm>
        </p:spPr>
      </p:pic>
    </p:spTree>
    <p:extLst>
      <p:ext uri="{BB962C8B-B14F-4D97-AF65-F5344CB8AC3E}">
        <p14:creationId xmlns:p14="http://schemas.microsoft.com/office/powerpoint/2010/main" val="1675169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EF0A1E4-646E-4066-BF5C-2D78396FE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905" y="214336"/>
            <a:ext cx="8946189" cy="6429328"/>
          </a:xfrm>
        </p:spPr>
      </p:pic>
    </p:spTree>
    <p:extLst>
      <p:ext uri="{BB962C8B-B14F-4D97-AF65-F5344CB8AC3E}">
        <p14:creationId xmlns:p14="http://schemas.microsoft.com/office/powerpoint/2010/main" val="1092357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Una captura de pantalla de un celular con texto&#10;&#10;Descripción generada automáticamente">
            <a:extLst>
              <a:ext uri="{FF2B5EF4-FFF2-40B4-BE49-F238E27FC236}">
                <a16:creationId xmlns:a16="http://schemas.microsoft.com/office/drawing/2014/main" id="{DF3E89A2-98D5-4798-8B63-E94250E96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409" t="16936" r="32175" b="14830"/>
          <a:stretch/>
        </p:blipFill>
        <p:spPr>
          <a:xfrm>
            <a:off x="3971778" y="171771"/>
            <a:ext cx="4623582" cy="6514458"/>
          </a:xfrm>
        </p:spPr>
      </p:pic>
    </p:spTree>
    <p:extLst>
      <p:ext uri="{BB962C8B-B14F-4D97-AF65-F5344CB8AC3E}">
        <p14:creationId xmlns:p14="http://schemas.microsoft.com/office/powerpoint/2010/main" val="3154838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2</TotalTime>
  <Words>6</Words>
  <Application>Microsoft Office PowerPoint</Application>
  <PresentationFormat>Panorámica</PresentationFormat>
  <Paragraphs>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Tw Cen MT</vt:lpstr>
      <vt:lpstr>Circuito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sindy vidal</dc:creator>
  <cp:lastModifiedBy>sindy vidal</cp:lastModifiedBy>
  <cp:revision>1</cp:revision>
  <dcterms:created xsi:type="dcterms:W3CDTF">2020-03-24T03:29:04Z</dcterms:created>
  <dcterms:modified xsi:type="dcterms:W3CDTF">2020-03-24T03:38:11Z</dcterms:modified>
</cp:coreProperties>
</file>